
<file path=[Content_Types].xml><?xml version="1.0" encoding="utf-8"?>
<Types xmlns="http://schemas.openxmlformats.org/package/2006/content-types"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60" r:id="rId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9165" autoAdjust="0"/>
  </p:normalViewPr>
  <p:slideViewPr>
    <p:cSldViewPr>
      <p:cViewPr varScale="1">
        <p:scale>
          <a:sx n="65" d="100"/>
          <a:sy n="65" d="100"/>
        </p:scale>
        <p:origin x="-1536" y="-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18DDE65-CDF6-40CB-8746-E132C63D163A}" type="datetimeFigureOut">
              <a:rPr lang="en-US" smtClean="0"/>
              <a:t>3/23/2013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74A00D-771C-4E8A-A231-699CDADF9C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86534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This is a bad slide because:</a:t>
            </a:r>
          </a:p>
          <a:p>
            <a:pPr marL="228600" indent="-228600">
              <a:buAutoNum type="arabicPeriod"/>
            </a:pPr>
            <a:r>
              <a:rPr lang="en-US" dirty="0" smtClean="0"/>
              <a:t>Two different topics are address and do not match the heading at the</a:t>
            </a:r>
            <a:r>
              <a:rPr lang="en-US" baseline="0" dirty="0" smtClean="0"/>
              <a:t> top</a:t>
            </a:r>
          </a:p>
          <a:p>
            <a:pPr marL="228600" indent="-228600">
              <a:buAutoNum type="arabicPeriod"/>
            </a:pPr>
            <a:r>
              <a:rPr lang="en-US" baseline="0" dirty="0" smtClean="0"/>
              <a:t>The font is too small</a:t>
            </a:r>
          </a:p>
          <a:p>
            <a:pPr marL="228600" indent="-228600">
              <a:buAutoNum type="arabicPeriod"/>
            </a:pPr>
            <a:r>
              <a:rPr lang="en-US" baseline="0" dirty="0" smtClean="0"/>
              <a:t>The graphic is too big.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74A00D-771C-4E8A-A231-699CDADF9C8E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82060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"/>
            <a:ext cx="7772400" cy="990600"/>
          </a:xfrm>
        </p:spPr>
        <p:txBody>
          <a:bodyPr/>
          <a:lstStyle>
            <a:lvl1pPr algn="ctr">
              <a:defRPr sz="3600"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600200" y="1524000"/>
            <a:ext cx="5943600" cy="838200"/>
          </a:xfrm>
        </p:spPr>
        <p:txBody>
          <a:bodyPr/>
          <a:lstStyle>
            <a:lvl1pPr marL="0" indent="0" algn="ctr">
              <a:buFontTx/>
              <a:buNone/>
              <a:defRPr sz="2400"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104775" y="6400800"/>
            <a:ext cx="2133600" cy="3810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400800"/>
            <a:ext cx="2895600" cy="3810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934200" y="6400800"/>
            <a:ext cx="2133600" cy="381000"/>
          </a:xfrm>
        </p:spPr>
        <p:txBody>
          <a:bodyPr/>
          <a:lstStyle>
            <a:lvl1pPr>
              <a:defRPr/>
            </a:lvl1pPr>
          </a:lstStyle>
          <a:p>
            <a:fld id="{2B54A2DE-A168-4A86-86EF-91112E5BD0C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825F3E9-E5DF-4CEE-B802-5AE0F5C6C7A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03017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99238" y="152400"/>
            <a:ext cx="2163762" cy="608171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4775" y="152400"/>
            <a:ext cx="6342063" cy="608171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1DD663F-808C-4F6B-9B32-AD9EABA85B8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24571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B3B913-64AD-469E-87BA-903B4A993D6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2700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87D52BE-B40E-45EF-BFB9-A0F2210EEB2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05054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1738313"/>
            <a:ext cx="41148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38313"/>
            <a:ext cx="41148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AA0A07E-C763-4F4E-9416-2EAA153AC77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57968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05C42D2-F51B-4BAE-9FDB-3BDFA95BC01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95123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8AF63A0-354A-41F0-8C0E-35AA932981E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83042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CB7B9A1-BA06-47C1-85AE-A6408222169B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76181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5FDA0A1-3ECE-4493-B37D-2C8601FBE62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69249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B41D736-5534-4EDA-B6B2-E3349DFAD41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29803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04775" y="152400"/>
            <a:ext cx="64008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1000" y="1738313"/>
            <a:ext cx="8382000" cy="449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9063" y="6400800"/>
            <a:ext cx="21336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400800"/>
            <a:ext cx="28956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34200" y="6400800"/>
            <a:ext cx="21336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863B4288-C00C-4FD7-8570-E0437880C8EA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  <a:cs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  <a:cs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  <a:cs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  <a:cs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  <a:cs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  <a:cs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  <a:cs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  <a:cs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career planning works: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143000"/>
            <a:ext cx="7086600" cy="1309687"/>
          </a:xfrm>
        </p:spPr>
        <p:txBody>
          <a:bodyPr/>
          <a:lstStyle/>
          <a:p>
            <a:r>
              <a:rPr lang="en-US" sz="900" dirty="0" smtClean="0"/>
              <a:t>Descriptive Research project</a:t>
            </a:r>
          </a:p>
          <a:p>
            <a:pPr lvl="1"/>
            <a:r>
              <a:rPr lang="en-US" sz="900" dirty="0" smtClean="0"/>
              <a:t>Research which includes </a:t>
            </a:r>
            <a:br>
              <a:rPr lang="en-US" sz="900" dirty="0" smtClean="0"/>
            </a:br>
            <a:r>
              <a:rPr lang="en-US" sz="900" dirty="0" smtClean="0"/>
              <a:t>many variable and </a:t>
            </a:r>
            <a:br>
              <a:rPr lang="en-US" sz="900" dirty="0" smtClean="0"/>
            </a:br>
            <a:r>
              <a:rPr lang="en-US" sz="900" dirty="0" smtClean="0"/>
              <a:t>analyses their interactions</a:t>
            </a:r>
          </a:p>
          <a:p>
            <a:pPr lvl="1"/>
            <a:endParaRPr lang="en-US" sz="900" dirty="0" smtClean="0"/>
          </a:p>
          <a:p>
            <a:pPr lvl="1"/>
            <a:r>
              <a:rPr lang="en-US" sz="900" dirty="0" smtClean="0"/>
              <a:t>Provide new insight are </a:t>
            </a:r>
            <a:r>
              <a:rPr lang="en-US" sz="900" dirty="0"/>
              <a:t/>
            </a:r>
            <a:br>
              <a:rPr lang="en-US" sz="900" dirty="0"/>
            </a:br>
            <a:r>
              <a:rPr lang="en-US" sz="900" dirty="0"/>
              <a:t>into the way things </a:t>
            </a:r>
            <a:r>
              <a:rPr lang="en-US" sz="900" dirty="0" smtClean="0"/>
              <a:t/>
            </a:r>
            <a:br>
              <a:rPr lang="en-US" sz="900" dirty="0" smtClean="0"/>
            </a:br>
            <a:r>
              <a:rPr lang="en-US" sz="900" dirty="0" smtClean="0"/>
              <a:t>and the relationships </a:t>
            </a:r>
            <a:br>
              <a:rPr lang="en-US" sz="900" dirty="0" smtClean="0"/>
            </a:br>
            <a:r>
              <a:rPr lang="en-US" sz="900" dirty="0" smtClean="0"/>
              <a:t>that exist</a:t>
            </a:r>
          </a:p>
          <a:p>
            <a:pPr lvl="1"/>
            <a:endParaRPr lang="en-US" sz="900" dirty="0"/>
          </a:p>
          <a:p>
            <a:pPr marL="0" indent="0">
              <a:buNone/>
            </a:pPr>
            <a:r>
              <a:rPr lang="en-US" sz="900" dirty="0" smtClean="0"/>
              <a:t>Research questions;</a:t>
            </a:r>
          </a:p>
          <a:p>
            <a:r>
              <a:rPr lang="en-US" sz="900" dirty="0" smtClean="0"/>
              <a:t>What </a:t>
            </a:r>
            <a:r>
              <a:rPr lang="en-US" sz="900" dirty="0"/>
              <a:t>characteristics do employers think an </a:t>
            </a:r>
            <a:br>
              <a:rPr lang="en-US" sz="900" dirty="0"/>
            </a:br>
            <a:r>
              <a:rPr lang="en-US" sz="900" dirty="0" smtClean="0"/>
              <a:t>employee </a:t>
            </a:r>
            <a:r>
              <a:rPr lang="en-US" sz="900" dirty="0"/>
              <a:t>should have before considering them </a:t>
            </a:r>
            <a:br>
              <a:rPr lang="en-US" sz="900" dirty="0"/>
            </a:br>
            <a:r>
              <a:rPr lang="en-US" sz="900" dirty="0" smtClean="0"/>
              <a:t>for </a:t>
            </a:r>
            <a:r>
              <a:rPr lang="en-US" sz="900" dirty="0"/>
              <a:t>a promotion? </a:t>
            </a:r>
          </a:p>
          <a:p>
            <a:endParaRPr lang="en-US" sz="900" dirty="0"/>
          </a:p>
          <a:p>
            <a:r>
              <a:rPr lang="en-US" sz="900" dirty="0"/>
              <a:t>Is there a relationship between an </a:t>
            </a:r>
            <a:r>
              <a:rPr lang="en-US" sz="900" dirty="0" smtClean="0"/>
              <a:t>employee's</a:t>
            </a:r>
            <a:br>
              <a:rPr lang="en-US" sz="900" dirty="0" smtClean="0"/>
            </a:br>
            <a:r>
              <a:rPr lang="en-US" sz="900" dirty="0" smtClean="0"/>
              <a:t> </a:t>
            </a:r>
            <a:r>
              <a:rPr lang="en-US" sz="900" dirty="0"/>
              <a:t>education and how their employer views them for </a:t>
            </a:r>
            <a:r>
              <a:rPr lang="en-US" sz="900" dirty="0" smtClean="0"/>
              <a:t/>
            </a:r>
            <a:br>
              <a:rPr lang="en-US" sz="900" dirty="0" smtClean="0"/>
            </a:br>
            <a:r>
              <a:rPr lang="en-US" sz="900" dirty="0" smtClean="0"/>
              <a:t>promotion</a:t>
            </a:r>
            <a:r>
              <a:rPr lang="en-US" sz="900" dirty="0"/>
              <a:t>?</a:t>
            </a:r>
          </a:p>
          <a:p>
            <a:pPr lvl="1"/>
            <a:endParaRPr lang="en-US" sz="1050" dirty="0" smtClean="0"/>
          </a:p>
          <a:p>
            <a:pPr lvl="1"/>
            <a:endParaRPr lang="en-US" dirty="0"/>
          </a:p>
        </p:txBody>
      </p:sp>
      <p:pic>
        <p:nvPicPr>
          <p:cNvPr id="43010" name="Picture 2" descr="C:\Users\Jacci &amp; John Green\AppData\Local\Microsoft\Windows\Temporary Internet Files\Content.IE5\3077KWMF\MC900389058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9600" y="1524000"/>
            <a:ext cx="4158660" cy="42816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C:\Users\Jacci &amp; John Green\AppData\Local\Microsoft\Windows\Temporary Internet Files\Content.IE5\PWS990KL\MC900078726[1]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599" y="3341120"/>
            <a:ext cx="3839497" cy="38905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88227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World in hand design templat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 Theme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World in hand design template</Template>
  <TotalTime>40</TotalTime>
  <Words>44</Words>
  <Application>Microsoft Office PowerPoint</Application>
  <PresentationFormat>On-screen Show (4:3)</PresentationFormat>
  <Paragraphs>15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World in hand design template</vt:lpstr>
      <vt:lpstr>Why career planning works: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How to Land the Promotion</dc:title>
  <dc:creator>Jacci &amp; John Green</dc:creator>
  <cp:lastModifiedBy>Jacci &amp; John Green</cp:lastModifiedBy>
  <cp:revision>7</cp:revision>
  <dcterms:created xsi:type="dcterms:W3CDTF">2013-03-12T23:30:35Z</dcterms:created>
  <dcterms:modified xsi:type="dcterms:W3CDTF">2013-03-23T18:38:35Z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TC102862171033</vt:lpwstr>
  </property>
</Properties>
</file>